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98" r:id="rId3"/>
    <p:sldId id="303" r:id="rId4"/>
    <p:sldId id="308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07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Oswald" pitchFamily="2" charset="0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78" d="100"/>
          <a:sy n="78" d="100"/>
        </p:scale>
        <p:origin x="72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95979f9a431ddb0" providerId="LiveId" clId="{C22D2A47-FD74-44BE-8702-FE7F6607CF55}"/>
    <pc:docChg chg="custSel addSld delSld modSld sldOrd">
      <pc:chgData name="" userId="495979f9a431ddb0" providerId="LiveId" clId="{C22D2A47-FD74-44BE-8702-FE7F6607CF55}" dt="2020-11-08T00:41:32.968" v="3670" actId="20577"/>
      <pc:docMkLst>
        <pc:docMk/>
      </pc:docMkLst>
      <pc:sldChg chg="modSp">
        <pc:chgData name="" userId="495979f9a431ddb0" providerId="LiveId" clId="{C22D2A47-FD74-44BE-8702-FE7F6607CF55}" dt="2020-11-08T00:04:16.441" v="21" actId="20577"/>
        <pc:sldMkLst>
          <pc:docMk/>
          <pc:sldMk cId="1753943686" sldId="298"/>
        </pc:sldMkLst>
        <pc:spChg chg="mod">
          <ac:chgData name="" userId="495979f9a431ddb0" providerId="LiveId" clId="{C22D2A47-FD74-44BE-8702-FE7F6607CF55}" dt="2020-11-08T00:04:16.441" v="21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C22D2A47-FD74-44BE-8702-FE7F6607CF55}" dt="2020-11-08T00:26:55.304" v="2371" actId="114"/>
        <pc:sldMkLst>
          <pc:docMk/>
          <pc:sldMk cId="3777021594" sldId="303"/>
        </pc:sldMkLst>
        <pc:spChg chg="mod">
          <ac:chgData name="" userId="495979f9a431ddb0" providerId="LiveId" clId="{C22D2A47-FD74-44BE-8702-FE7F6607CF55}" dt="2020-11-08T00:26:55.304" v="2371" actId="114"/>
          <ac:spMkLst>
            <pc:docMk/>
            <pc:sldMk cId="3777021594" sldId="303"/>
            <ac:spMk id="4" creationId="{42AB8753-3567-42F2-B093-221A3A3BC7FA}"/>
          </ac:spMkLst>
        </pc:spChg>
        <pc:spChg chg="mod">
          <ac:chgData name="" userId="495979f9a431ddb0" providerId="LiveId" clId="{C22D2A47-FD74-44BE-8702-FE7F6607CF55}" dt="2020-11-08T00:06:57.036" v="172" actId="20577"/>
          <ac:spMkLst>
            <pc:docMk/>
            <pc:sldMk cId="3777021594" sldId="303"/>
            <ac:spMk id="8" creationId="{7D2C9FD9-6243-4952-ABA6-E5D86D00A124}"/>
          </ac:spMkLst>
        </pc:spChg>
        <pc:picChg chg="del">
          <ac:chgData name="" userId="495979f9a431ddb0" providerId="LiveId" clId="{C22D2A47-FD74-44BE-8702-FE7F6607CF55}" dt="2020-11-08T00:26:50.593" v="2368" actId="478"/>
          <ac:picMkLst>
            <pc:docMk/>
            <pc:sldMk cId="3777021594" sldId="303"/>
            <ac:picMk id="3" creationId="{901261EA-1E2E-444D-816E-B7A77B10E5AA}"/>
          </ac:picMkLst>
        </pc:picChg>
        <pc:picChg chg="add mod">
          <ac:chgData name="" userId="495979f9a431ddb0" providerId="LiveId" clId="{C22D2A47-FD74-44BE-8702-FE7F6607CF55}" dt="2020-11-08T00:26:52.839" v="2369" actId="1076"/>
          <ac:picMkLst>
            <pc:docMk/>
            <pc:sldMk cId="3777021594" sldId="303"/>
            <ac:picMk id="5" creationId="{20C6721E-1E3C-486F-9177-9D0CBD6B0DAB}"/>
          </ac:picMkLst>
        </pc:picChg>
      </pc:sldChg>
      <pc:sldChg chg="addSp delSp modSp">
        <pc:chgData name="" userId="495979f9a431ddb0" providerId="LiveId" clId="{C22D2A47-FD74-44BE-8702-FE7F6607CF55}" dt="2020-11-08T00:30:04.340" v="2607" actId="20577"/>
        <pc:sldMkLst>
          <pc:docMk/>
          <pc:sldMk cId="4232748695" sldId="307"/>
        </pc:sldMkLst>
        <pc:spChg chg="mod">
          <ac:chgData name="" userId="495979f9a431ddb0" providerId="LiveId" clId="{C22D2A47-FD74-44BE-8702-FE7F6607CF55}" dt="2020-11-08T00:27:53.532" v="2375" actId="14100"/>
          <ac:spMkLst>
            <pc:docMk/>
            <pc:sldMk cId="4232748695" sldId="307"/>
            <ac:spMk id="2" creationId="{5A65D729-DADB-4B50-B8E6-4B7810C8C938}"/>
          </ac:spMkLst>
        </pc:spChg>
        <pc:spChg chg="mod">
          <ac:chgData name="" userId="495979f9a431ddb0" providerId="LiveId" clId="{C22D2A47-FD74-44BE-8702-FE7F6607CF55}" dt="2020-11-08T00:30:04.340" v="2607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C22D2A47-FD74-44BE-8702-FE7F6607CF55}" dt="2020-11-08T00:27:56.324" v="2377" actId="114"/>
          <ac:spMkLst>
            <pc:docMk/>
            <pc:sldMk cId="4232748695" sldId="307"/>
            <ac:spMk id="6" creationId="{44A417E2-C917-44ED-91F6-850AAE6D8142}"/>
          </ac:spMkLst>
        </pc:spChg>
        <pc:picChg chg="del">
          <ac:chgData name="" userId="495979f9a431ddb0" providerId="LiveId" clId="{C22D2A47-FD74-44BE-8702-FE7F6607CF55}" dt="2020-11-08T00:27:35.054" v="2372" actId="478"/>
          <ac:picMkLst>
            <pc:docMk/>
            <pc:sldMk cId="4232748695" sldId="307"/>
            <ac:picMk id="5" creationId="{4109D833-13E6-4D80-BBBE-C91E3D290D7A}"/>
          </ac:picMkLst>
        </pc:picChg>
        <pc:picChg chg="add mod">
          <ac:chgData name="" userId="495979f9a431ddb0" providerId="LiveId" clId="{C22D2A47-FD74-44BE-8702-FE7F6607CF55}" dt="2020-11-08T00:27:45.646" v="2374" actId="1076"/>
          <ac:picMkLst>
            <pc:docMk/>
            <pc:sldMk cId="4232748695" sldId="307"/>
            <ac:picMk id="7" creationId="{042F7335-1B0B-4CA7-9238-5A6269947D83}"/>
          </ac:picMkLst>
        </pc:picChg>
      </pc:sldChg>
    </pc:docChg>
  </pc:docChgLst>
  <pc:docChgLst>
    <pc:chgData userId="495979f9a431ddb0" providerId="LiveId" clId="{4E3F7EB4-93C1-48E7-B854-0AB921734FD2}"/>
    <pc:docChg chg="custSel addSld delSld modSld">
      <pc:chgData name="" userId="495979f9a431ddb0" providerId="LiveId" clId="{4E3F7EB4-93C1-48E7-B854-0AB921734FD2}" dt="2020-11-07T19:21:27.033" v="947" actId="20577"/>
      <pc:docMkLst>
        <pc:docMk/>
      </pc:docMkLst>
      <pc:sldChg chg="modSp">
        <pc:chgData name="" userId="495979f9a431ddb0" providerId="LiveId" clId="{4E3F7EB4-93C1-48E7-B854-0AB921734FD2}" dt="2020-11-07T18:42:42.708" v="23" actId="20577"/>
        <pc:sldMkLst>
          <pc:docMk/>
          <pc:sldMk cId="1753943686" sldId="298"/>
        </pc:sldMkLst>
        <pc:spChg chg="mod">
          <ac:chgData name="" userId="495979f9a431ddb0" providerId="LiveId" clId="{4E3F7EB4-93C1-48E7-B854-0AB921734FD2}" dt="2020-11-07T18:42:42.708" v="23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modSp">
        <pc:chgData name="" userId="495979f9a431ddb0" providerId="LiveId" clId="{4E3F7EB4-93C1-48E7-B854-0AB921734FD2}" dt="2020-11-07T18:44:37.922" v="236" actId="20577"/>
        <pc:sldMkLst>
          <pc:docMk/>
          <pc:sldMk cId="3777021594" sldId="303"/>
        </pc:sldMkLst>
        <pc:spChg chg="mod">
          <ac:chgData name="" userId="495979f9a431ddb0" providerId="LiveId" clId="{4E3F7EB4-93C1-48E7-B854-0AB921734FD2}" dt="2020-11-07T18:44:37.922" v="236" actId="20577"/>
          <ac:spMkLst>
            <pc:docMk/>
            <pc:sldMk cId="3777021594" sldId="303"/>
            <ac:spMk id="8" creationId="{7D2C9FD9-6243-4952-ABA6-E5D86D00A124}"/>
          </ac:spMkLst>
        </pc:spChg>
      </pc:sldChg>
      <pc:sldChg chg="modSp">
        <pc:chgData name="" userId="495979f9a431ddb0" providerId="LiveId" clId="{4E3F7EB4-93C1-48E7-B854-0AB921734FD2}" dt="2020-11-07T19:15:07.934" v="680" actId="20577"/>
        <pc:sldMkLst>
          <pc:docMk/>
          <pc:sldMk cId="4232748695" sldId="307"/>
        </pc:sldMkLst>
        <pc:spChg chg="mod">
          <ac:chgData name="" userId="495979f9a431ddb0" providerId="LiveId" clId="{4E3F7EB4-93C1-48E7-B854-0AB921734FD2}" dt="2020-11-07T19:15:07.934" v="680" actId="20577"/>
          <ac:spMkLst>
            <pc:docMk/>
            <pc:sldMk cId="4232748695" sldId="307"/>
            <ac:spMk id="3" creationId="{A5ABA0EB-5D84-4439-8FF0-4CF155163C4F}"/>
          </ac:spMkLst>
        </pc:spChg>
      </pc:sldChg>
    </pc:docChg>
  </pc:docChgLst>
  <pc:docChgLst>
    <pc:chgData userId="495979f9a431ddb0" providerId="LiveId" clId="{BECBB2A6-72FE-40F6-A5F6-D35C01EB0FEA}"/>
    <pc:docChg chg="undo custSel addSld delSld modSld">
      <pc:chgData name="" userId="495979f9a431ddb0" providerId="LiveId" clId="{BECBB2A6-72FE-40F6-A5F6-D35C01EB0FEA}" dt="2020-11-29T01:20:32.948" v="3053" actId="114"/>
      <pc:docMkLst>
        <pc:docMk/>
      </pc:docMkLst>
      <pc:sldChg chg="modSp">
        <pc:chgData name="" userId="495979f9a431ddb0" providerId="LiveId" clId="{BECBB2A6-72FE-40F6-A5F6-D35C01EB0FEA}" dt="2020-11-29T00:37:21.360" v="21" actId="20577"/>
        <pc:sldMkLst>
          <pc:docMk/>
          <pc:sldMk cId="1753943686" sldId="298"/>
        </pc:sldMkLst>
        <pc:spChg chg="mod">
          <ac:chgData name="" userId="495979f9a431ddb0" providerId="LiveId" clId="{BECBB2A6-72FE-40F6-A5F6-D35C01EB0FEA}" dt="2020-11-29T00:37:21.360" v="21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BECBB2A6-72FE-40F6-A5F6-D35C01EB0FEA}" dt="2020-11-29T00:50:09.927" v="741" actId="14100"/>
        <pc:sldMkLst>
          <pc:docMk/>
          <pc:sldMk cId="3777021594" sldId="303"/>
        </pc:sldMkLst>
        <pc:spChg chg="mod">
          <ac:chgData name="" userId="495979f9a431ddb0" providerId="LiveId" clId="{BECBB2A6-72FE-40F6-A5F6-D35C01EB0FEA}" dt="2020-11-29T00:50:04.254" v="740" actId="1076"/>
          <ac:spMkLst>
            <pc:docMk/>
            <pc:sldMk cId="3777021594" sldId="303"/>
            <ac:spMk id="4" creationId="{42AB8753-3567-42F2-B093-221A3A3BC7FA}"/>
          </ac:spMkLst>
        </pc:spChg>
        <pc:spChg chg="mod">
          <ac:chgData name="" userId="495979f9a431ddb0" providerId="LiveId" clId="{BECBB2A6-72FE-40F6-A5F6-D35C01EB0FEA}" dt="2020-11-29T00:50:09.927" v="741" actId="14100"/>
          <ac:spMkLst>
            <pc:docMk/>
            <pc:sldMk cId="3777021594" sldId="303"/>
            <ac:spMk id="8" creationId="{7D2C9FD9-6243-4952-ABA6-E5D86D00A124}"/>
          </ac:spMkLst>
        </pc:spChg>
        <pc:picChg chg="del">
          <ac:chgData name="" userId="495979f9a431ddb0" providerId="LiveId" clId="{BECBB2A6-72FE-40F6-A5F6-D35C01EB0FEA}" dt="2020-11-29T00:49:48.713" v="732" actId="478"/>
          <ac:picMkLst>
            <pc:docMk/>
            <pc:sldMk cId="3777021594" sldId="303"/>
            <ac:picMk id="3" creationId="{7B6AD923-BBD3-446E-844E-9BAB6BE29FB2}"/>
          </ac:picMkLst>
        </pc:picChg>
        <pc:picChg chg="add mod">
          <ac:chgData name="" userId="495979f9a431ddb0" providerId="LiveId" clId="{BECBB2A6-72FE-40F6-A5F6-D35C01EB0FEA}" dt="2020-11-29T00:49:56.200" v="734" actId="1076"/>
          <ac:picMkLst>
            <pc:docMk/>
            <pc:sldMk cId="3777021594" sldId="303"/>
            <ac:picMk id="5" creationId="{FB351CAA-98AD-432F-866C-95F087D813B1}"/>
          </ac:picMkLst>
        </pc:picChg>
      </pc:sldChg>
      <pc:sldChg chg="addSp delSp modSp">
        <pc:chgData name="" userId="495979f9a431ddb0" providerId="LiveId" clId="{BECBB2A6-72FE-40F6-A5F6-D35C01EB0FEA}" dt="2020-11-29T01:20:32.948" v="3053" actId="114"/>
        <pc:sldMkLst>
          <pc:docMk/>
          <pc:sldMk cId="4232748695" sldId="307"/>
        </pc:sldMkLst>
        <pc:spChg chg="mod">
          <ac:chgData name="" userId="495979f9a431ddb0" providerId="LiveId" clId="{BECBB2A6-72FE-40F6-A5F6-D35C01EB0FEA}" dt="2020-11-29T01:18:45.136" v="2962" actId="2711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BECBB2A6-72FE-40F6-A5F6-D35C01EB0FEA}" dt="2020-11-29T01:20:32.948" v="3053" actId="114"/>
          <ac:spMkLst>
            <pc:docMk/>
            <pc:sldMk cId="4232748695" sldId="307"/>
            <ac:spMk id="6" creationId="{44A417E2-C917-44ED-91F6-850AAE6D8142}"/>
          </ac:spMkLst>
        </pc:spChg>
        <pc:picChg chg="del">
          <ac:chgData name="" userId="495979f9a431ddb0" providerId="LiveId" clId="{BECBB2A6-72FE-40F6-A5F6-D35C01EB0FEA}" dt="2020-11-29T01:20:23.777" v="3049" actId="478"/>
          <ac:picMkLst>
            <pc:docMk/>
            <pc:sldMk cId="4232748695" sldId="307"/>
            <ac:picMk id="5" creationId="{EC0C3928-68B5-4961-8262-55EC289AD426}"/>
          </ac:picMkLst>
        </pc:picChg>
        <pc:picChg chg="add mod">
          <ac:chgData name="" userId="495979f9a431ddb0" providerId="LiveId" clId="{BECBB2A6-72FE-40F6-A5F6-D35C01EB0FEA}" dt="2020-11-29T01:20:30.873" v="3051" actId="1076"/>
          <ac:picMkLst>
            <pc:docMk/>
            <pc:sldMk cId="4232748695" sldId="307"/>
            <ac:picMk id="7" creationId="{093B1695-C0B8-4EAA-A5DD-B8D48E927B7D}"/>
          </ac:picMkLst>
        </pc:picChg>
      </pc:sldChg>
      <pc:sldChg chg="modSp add">
        <pc:chgData name="" userId="495979f9a431ddb0" providerId="LiveId" clId="{BECBB2A6-72FE-40F6-A5F6-D35C01EB0FEA}" dt="2020-11-29T00:53:25.199" v="1060" actId="20577"/>
        <pc:sldMkLst>
          <pc:docMk/>
          <pc:sldMk cId="2185652443" sldId="308"/>
        </pc:sldMkLst>
        <pc:spChg chg="mod">
          <ac:chgData name="" userId="495979f9a431ddb0" providerId="LiveId" clId="{BECBB2A6-72FE-40F6-A5F6-D35C01EB0FEA}" dt="2020-11-29T00:40:39.421" v="233" actId="20577"/>
          <ac:spMkLst>
            <pc:docMk/>
            <pc:sldMk cId="2185652443" sldId="308"/>
            <ac:spMk id="2" creationId="{98F77B55-6E50-4F93-B9D8-07625C54F0B2}"/>
          </ac:spMkLst>
        </pc:spChg>
        <pc:spChg chg="mod">
          <ac:chgData name="" userId="495979f9a431ddb0" providerId="LiveId" clId="{BECBB2A6-72FE-40F6-A5F6-D35C01EB0FEA}" dt="2020-11-29T00:53:25.199" v="1060" actId="20577"/>
          <ac:spMkLst>
            <pc:docMk/>
            <pc:sldMk cId="2185652443" sldId="308"/>
            <ac:spMk id="3" creationId="{D663A239-FF85-4E9F-B2E1-3FA7F93C08AD}"/>
          </ac:spMkLst>
        </pc:spChg>
      </pc:sldChg>
    </pc:docChg>
  </pc:docChgLst>
  <pc:docChgLst>
    <pc:chgData userId="495979f9a431ddb0" providerId="LiveId" clId="{7CDFC19F-6A86-4CF4-BA49-805F6AF91CCA}"/>
    <pc:docChg chg="undo custSel addSld delSld modSld">
      <pc:chgData name="" userId="495979f9a431ddb0" providerId="LiveId" clId="{7CDFC19F-6A86-4CF4-BA49-805F6AF91CCA}" dt="2020-12-06T03:45:40.715" v="2134" actId="20577"/>
      <pc:docMkLst>
        <pc:docMk/>
      </pc:docMkLst>
      <pc:sldChg chg="modSp">
        <pc:chgData name="" userId="495979f9a431ddb0" providerId="LiveId" clId="{7CDFC19F-6A86-4CF4-BA49-805F6AF91CCA}" dt="2020-12-05T23:33:25.684" v="65" actId="20577"/>
        <pc:sldMkLst>
          <pc:docMk/>
          <pc:sldMk cId="1753943686" sldId="298"/>
        </pc:sldMkLst>
        <pc:spChg chg="mod">
          <ac:chgData name="" userId="495979f9a431ddb0" providerId="LiveId" clId="{7CDFC19F-6A86-4CF4-BA49-805F6AF91CCA}" dt="2020-12-05T23:33:25.684" v="65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7CDFC19F-6A86-4CF4-BA49-805F6AF91CCA}" dt="2020-12-05T23:55:17.678" v="1705" actId="114"/>
        <pc:sldMkLst>
          <pc:docMk/>
          <pc:sldMk cId="3777021594" sldId="303"/>
        </pc:sldMkLst>
        <pc:spChg chg="mod">
          <ac:chgData name="" userId="495979f9a431ddb0" providerId="LiveId" clId="{7CDFC19F-6A86-4CF4-BA49-805F6AF91CCA}" dt="2020-12-05T23:55:17.678" v="1705" actId="114"/>
          <ac:spMkLst>
            <pc:docMk/>
            <pc:sldMk cId="3777021594" sldId="303"/>
            <ac:spMk id="4" creationId="{42AB8753-3567-42F2-B093-221A3A3BC7FA}"/>
          </ac:spMkLst>
        </pc:spChg>
        <pc:spChg chg="mod">
          <ac:chgData name="" userId="495979f9a431ddb0" providerId="LiveId" clId="{7CDFC19F-6A86-4CF4-BA49-805F6AF91CCA}" dt="2020-12-05T23:33:56.181" v="249" actId="20577"/>
          <ac:spMkLst>
            <pc:docMk/>
            <pc:sldMk cId="3777021594" sldId="303"/>
            <ac:spMk id="8" creationId="{7D2C9FD9-6243-4952-ABA6-E5D86D00A124}"/>
          </ac:spMkLst>
        </pc:spChg>
        <pc:picChg chg="add mod modCrop">
          <ac:chgData name="" userId="495979f9a431ddb0" providerId="LiveId" clId="{7CDFC19F-6A86-4CF4-BA49-805F6AF91CCA}" dt="2020-12-05T23:55:13.766" v="1703" actId="732"/>
          <ac:picMkLst>
            <pc:docMk/>
            <pc:sldMk cId="3777021594" sldId="303"/>
            <ac:picMk id="3" creationId="{6EFCF65E-F722-4585-A27A-0E153C7C92EC}"/>
          </ac:picMkLst>
        </pc:picChg>
        <pc:picChg chg="del">
          <ac:chgData name="" userId="495979f9a431ddb0" providerId="LiveId" clId="{7CDFC19F-6A86-4CF4-BA49-805F6AF91CCA}" dt="2020-12-05T23:55:00.906" v="1700" actId="478"/>
          <ac:picMkLst>
            <pc:docMk/>
            <pc:sldMk cId="3777021594" sldId="303"/>
            <ac:picMk id="5" creationId="{FB351CAA-98AD-432F-866C-95F087D813B1}"/>
          </ac:picMkLst>
        </pc:picChg>
      </pc:sldChg>
      <pc:sldChg chg="addSp delSp modSp">
        <pc:chgData name="" userId="495979f9a431ddb0" providerId="LiveId" clId="{7CDFC19F-6A86-4CF4-BA49-805F6AF91CCA}" dt="2020-12-05T23:56:55.687" v="1832" actId="20577"/>
        <pc:sldMkLst>
          <pc:docMk/>
          <pc:sldMk cId="4232748695" sldId="307"/>
        </pc:sldMkLst>
        <pc:spChg chg="mod">
          <ac:chgData name="" userId="495979f9a431ddb0" providerId="LiveId" clId="{7CDFC19F-6A86-4CF4-BA49-805F6AF91CCA}" dt="2020-12-05T23:56:40.483" v="1713" actId="14100"/>
          <ac:spMkLst>
            <pc:docMk/>
            <pc:sldMk cId="4232748695" sldId="307"/>
            <ac:spMk id="2" creationId="{5A65D729-DADB-4B50-B8E6-4B7810C8C938}"/>
          </ac:spMkLst>
        </pc:spChg>
        <pc:spChg chg="mod">
          <ac:chgData name="" userId="495979f9a431ddb0" providerId="LiveId" clId="{7CDFC19F-6A86-4CF4-BA49-805F6AF91CCA}" dt="2020-12-05T23:56:55.687" v="1832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7CDFC19F-6A86-4CF4-BA49-805F6AF91CCA}" dt="2020-12-05T23:56:36.085" v="1712" actId="114"/>
          <ac:spMkLst>
            <pc:docMk/>
            <pc:sldMk cId="4232748695" sldId="307"/>
            <ac:spMk id="6" creationId="{44A417E2-C917-44ED-91F6-850AAE6D8142}"/>
          </ac:spMkLst>
        </pc:spChg>
        <pc:picChg chg="add mod modCrop">
          <ac:chgData name="" userId="495979f9a431ddb0" providerId="LiveId" clId="{7CDFC19F-6A86-4CF4-BA49-805F6AF91CCA}" dt="2020-12-05T23:56:33.765" v="1710" actId="1076"/>
          <ac:picMkLst>
            <pc:docMk/>
            <pc:sldMk cId="4232748695" sldId="307"/>
            <ac:picMk id="5" creationId="{268AA4B5-8E06-4B87-841C-99C3AD33D30E}"/>
          </ac:picMkLst>
        </pc:picChg>
        <pc:picChg chg="del">
          <ac:chgData name="" userId="495979f9a431ddb0" providerId="LiveId" clId="{7CDFC19F-6A86-4CF4-BA49-805F6AF91CCA}" dt="2020-12-05T23:56:13.791" v="1706" actId="478"/>
          <ac:picMkLst>
            <pc:docMk/>
            <pc:sldMk cId="4232748695" sldId="307"/>
            <ac:picMk id="7" creationId="{093B1695-C0B8-4EAA-A5DD-B8D48E927B7D}"/>
          </ac:picMkLst>
        </pc:picChg>
      </pc:sldChg>
      <pc:sldChg chg="modSp">
        <pc:chgData name="" userId="495979f9a431ddb0" providerId="LiveId" clId="{7CDFC19F-6A86-4CF4-BA49-805F6AF91CCA}" dt="2020-12-06T03:45:40.715" v="2134" actId="20577"/>
        <pc:sldMkLst>
          <pc:docMk/>
          <pc:sldMk cId="2185652443" sldId="308"/>
        </pc:sldMkLst>
        <pc:spChg chg="mod">
          <ac:chgData name="" userId="495979f9a431ddb0" providerId="LiveId" clId="{7CDFC19F-6A86-4CF4-BA49-805F6AF91CCA}" dt="2020-12-05T23:34:41.887" v="434" actId="20577"/>
          <ac:spMkLst>
            <pc:docMk/>
            <pc:sldMk cId="2185652443" sldId="308"/>
            <ac:spMk id="2" creationId="{98F77B55-6E50-4F93-B9D8-07625C54F0B2}"/>
          </ac:spMkLst>
        </pc:spChg>
        <pc:spChg chg="mod">
          <ac:chgData name="" userId="495979f9a431ddb0" providerId="LiveId" clId="{7CDFC19F-6A86-4CF4-BA49-805F6AF91CCA}" dt="2020-12-06T03:45:40.715" v="2134" actId="20577"/>
          <ac:spMkLst>
            <pc:docMk/>
            <pc:sldMk cId="2185652443" sldId="308"/>
            <ac:spMk id="3" creationId="{D663A239-FF85-4E9F-B2E1-3FA7F93C08AD}"/>
          </ac:spMkLst>
        </pc:spChg>
      </pc:sldChg>
      <pc:sldChg chg="del">
        <pc:chgData name="" userId="495979f9a431ddb0" providerId="LiveId" clId="{7CDFC19F-6A86-4CF4-BA49-805F6AF91CCA}" dt="2020-12-05T23:36:45.763" v="654" actId="2696"/>
        <pc:sldMkLst>
          <pc:docMk/>
          <pc:sldMk cId="1919662250" sldId="309"/>
        </pc:sldMkLst>
      </pc:sldChg>
      <pc:sldChg chg="del">
        <pc:chgData name="" userId="495979f9a431ddb0" providerId="LiveId" clId="{7CDFC19F-6A86-4CF4-BA49-805F6AF91CCA}" dt="2020-12-05T23:36:45.768" v="655" actId="2696"/>
        <pc:sldMkLst>
          <pc:docMk/>
          <pc:sldMk cId="4224767672" sldId="310"/>
        </pc:sldMkLst>
      </pc:sldChg>
      <pc:sldChg chg="del">
        <pc:chgData name="" userId="495979f9a431ddb0" providerId="LiveId" clId="{7CDFC19F-6A86-4CF4-BA49-805F6AF91CCA}" dt="2020-12-05T23:36:45.772" v="656" actId="2696"/>
        <pc:sldMkLst>
          <pc:docMk/>
          <pc:sldMk cId="1145466625" sldId="311"/>
        </pc:sldMkLst>
      </pc:sldChg>
      <pc:sldChg chg="del">
        <pc:chgData name="" userId="495979f9a431ddb0" providerId="LiveId" clId="{7CDFC19F-6A86-4CF4-BA49-805F6AF91CCA}" dt="2020-12-05T23:36:45.776" v="657" actId="2696"/>
        <pc:sldMkLst>
          <pc:docMk/>
          <pc:sldMk cId="2064423267" sldId="312"/>
        </pc:sldMkLst>
      </pc:sldChg>
      <pc:sldChg chg="del">
        <pc:chgData name="" userId="495979f9a431ddb0" providerId="LiveId" clId="{7CDFC19F-6A86-4CF4-BA49-805F6AF91CCA}" dt="2020-12-05T23:36:45.780" v="658" actId="2696"/>
        <pc:sldMkLst>
          <pc:docMk/>
          <pc:sldMk cId="458021503" sldId="313"/>
        </pc:sldMkLst>
      </pc:sldChg>
      <pc:sldChg chg="del">
        <pc:chgData name="" userId="495979f9a431ddb0" providerId="LiveId" clId="{7CDFC19F-6A86-4CF4-BA49-805F6AF91CCA}" dt="2020-12-05T23:36:45.783" v="659" actId="2696"/>
        <pc:sldMkLst>
          <pc:docMk/>
          <pc:sldMk cId="504452343" sldId="314"/>
        </pc:sldMkLst>
      </pc:sldChg>
      <pc:sldChg chg="del">
        <pc:chgData name="" userId="495979f9a431ddb0" providerId="LiveId" clId="{7CDFC19F-6A86-4CF4-BA49-805F6AF91CCA}" dt="2020-12-05T23:36:45.788" v="660" actId="2696"/>
        <pc:sldMkLst>
          <pc:docMk/>
          <pc:sldMk cId="965160121" sldId="315"/>
        </pc:sldMkLst>
      </pc:sldChg>
      <pc:sldChg chg="modSp add">
        <pc:chgData name="" userId="495979f9a431ddb0" providerId="LiveId" clId="{7CDFC19F-6A86-4CF4-BA49-805F6AF91CCA}" dt="2020-12-05T23:36:15.562" v="572" actId="20577"/>
        <pc:sldMkLst>
          <pc:docMk/>
          <pc:sldMk cId="3198299488" sldId="316"/>
        </pc:sldMkLst>
        <pc:spChg chg="mod">
          <ac:chgData name="" userId="495979f9a431ddb0" providerId="LiveId" clId="{7CDFC19F-6A86-4CF4-BA49-805F6AF91CCA}" dt="2020-12-05T23:35:08.750" v="457" actId="20577"/>
          <ac:spMkLst>
            <pc:docMk/>
            <pc:sldMk cId="3198299488" sldId="316"/>
            <ac:spMk id="2" creationId="{C6FB1A96-3BC5-43B3-B246-EE207A05E990}"/>
          </ac:spMkLst>
        </pc:spChg>
        <pc:spChg chg="mod">
          <ac:chgData name="" userId="495979f9a431ddb0" providerId="LiveId" clId="{7CDFC19F-6A86-4CF4-BA49-805F6AF91CCA}" dt="2020-12-05T23:36:15.562" v="572" actId="20577"/>
          <ac:spMkLst>
            <pc:docMk/>
            <pc:sldMk cId="3198299488" sldId="316"/>
            <ac:spMk id="3" creationId="{8EA7F029-7DE1-45E4-A580-95366A788F7A}"/>
          </ac:spMkLst>
        </pc:spChg>
      </pc:sldChg>
      <pc:sldChg chg="modSp add">
        <pc:chgData name="" userId="495979f9a431ddb0" providerId="LiveId" clId="{7CDFC19F-6A86-4CF4-BA49-805F6AF91CCA}" dt="2020-12-05T23:38:08.650" v="928" actId="20577"/>
        <pc:sldMkLst>
          <pc:docMk/>
          <pc:sldMk cId="4892304" sldId="317"/>
        </pc:sldMkLst>
        <pc:spChg chg="mod">
          <ac:chgData name="" userId="495979f9a431ddb0" providerId="LiveId" clId="{7CDFC19F-6A86-4CF4-BA49-805F6AF91CCA}" dt="2020-12-05T23:37:21.098" v="740" actId="20577"/>
          <ac:spMkLst>
            <pc:docMk/>
            <pc:sldMk cId="4892304" sldId="317"/>
            <ac:spMk id="2" creationId="{012643DA-D1D4-44CF-9BE5-DADAB1C24F64}"/>
          </ac:spMkLst>
        </pc:spChg>
        <pc:spChg chg="mod">
          <ac:chgData name="" userId="495979f9a431ddb0" providerId="LiveId" clId="{7CDFC19F-6A86-4CF4-BA49-805F6AF91CCA}" dt="2020-12-05T23:38:08.650" v="928" actId="20577"/>
          <ac:spMkLst>
            <pc:docMk/>
            <pc:sldMk cId="4892304" sldId="317"/>
            <ac:spMk id="3" creationId="{2AA2C173-337C-491D-9078-96C002A09F67}"/>
          </ac:spMkLst>
        </pc:spChg>
      </pc:sldChg>
      <pc:sldChg chg="modSp add del">
        <pc:chgData name="" userId="495979f9a431ddb0" providerId="LiveId" clId="{7CDFC19F-6A86-4CF4-BA49-805F6AF91CCA}" dt="2020-12-05T23:37:13.289" v="715" actId="2696"/>
        <pc:sldMkLst>
          <pc:docMk/>
          <pc:sldMk cId="363927613" sldId="318"/>
        </pc:sldMkLst>
        <pc:spChg chg="mod">
          <ac:chgData name="" userId="495979f9a431ddb0" providerId="LiveId" clId="{7CDFC19F-6A86-4CF4-BA49-805F6AF91CCA}" dt="2020-12-05T23:37:11.633" v="714" actId="20577"/>
          <ac:spMkLst>
            <pc:docMk/>
            <pc:sldMk cId="363927613" sldId="318"/>
            <ac:spMk id="2" creationId="{99CA5FA9-F563-4475-8A22-278B6BEE4FFA}"/>
          </ac:spMkLst>
        </pc:spChg>
      </pc:sldChg>
      <pc:sldChg chg="modSp add">
        <pc:chgData name="" userId="495979f9a431ddb0" providerId="LiveId" clId="{7CDFC19F-6A86-4CF4-BA49-805F6AF91CCA}" dt="2020-12-05T23:46:21.045" v="1206" actId="20577"/>
        <pc:sldMkLst>
          <pc:docMk/>
          <pc:sldMk cId="1229758027" sldId="318"/>
        </pc:sldMkLst>
        <pc:spChg chg="mod">
          <ac:chgData name="" userId="495979f9a431ddb0" providerId="LiveId" clId="{7CDFC19F-6A86-4CF4-BA49-805F6AF91CCA}" dt="2020-12-05T23:39:49.962" v="955" actId="20577"/>
          <ac:spMkLst>
            <pc:docMk/>
            <pc:sldMk cId="1229758027" sldId="318"/>
            <ac:spMk id="2" creationId="{56C49EC8-6F41-4700-B2DF-9DB8D236EA87}"/>
          </ac:spMkLst>
        </pc:spChg>
        <pc:spChg chg="mod">
          <ac:chgData name="" userId="495979f9a431ddb0" providerId="LiveId" clId="{7CDFC19F-6A86-4CF4-BA49-805F6AF91CCA}" dt="2020-12-05T23:46:21.045" v="1206" actId="20577"/>
          <ac:spMkLst>
            <pc:docMk/>
            <pc:sldMk cId="1229758027" sldId="318"/>
            <ac:spMk id="3" creationId="{668353B3-7406-49AF-ADC9-40293FCC0B89}"/>
          </ac:spMkLst>
        </pc:spChg>
      </pc:sldChg>
      <pc:sldChg chg="modSp add">
        <pc:chgData name="" userId="495979f9a431ddb0" providerId="LiveId" clId="{7CDFC19F-6A86-4CF4-BA49-805F6AF91CCA}" dt="2020-12-05T23:50:25.114" v="1364" actId="20577"/>
        <pc:sldMkLst>
          <pc:docMk/>
          <pc:sldMk cId="4006948123" sldId="319"/>
        </pc:sldMkLst>
        <pc:spChg chg="mod">
          <ac:chgData name="" userId="495979f9a431ddb0" providerId="LiveId" clId="{7CDFC19F-6A86-4CF4-BA49-805F6AF91CCA}" dt="2020-12-05T23:48:11.655" v="1285" actId="20577"/>
          <ac:spMkLst>
            <pc:docMk/>
            <pc:sldMk cId="4006948123" sldId="319"/>
            <ac:spMk id="2" creationId="{48BE1D3A-0636-43E5-9631-D96382D0C628}"/>
          </ac:spMkLst>
        </pc:spChg>
        <pc:spChg chg="mod">
          <ac:chgData name="" userId="495979f9a431ddb0" providerId="LiveId" clId="{7CDFC19F-6A86-4CF4-BA49-805F6AF91CCA}" dt="2020-12-05T23:50:25.114" v="1364" actId="20577"/>
          <ac:spMkLst>
            <pc:docMk/>
            <pc:sldMk cId="4006948123" sldId="319"/>
            <ac:spMk id="3" creationId="{D9683D24-5542-49DC-8822-AA2C5206C06A}"/>
          </ac:spMkLst>
        </pc:spChg>
      </pc:sldChg>
      <pc:sldChg chg="modSp add">
        <pc:chgData name="" userId="495979f9a431ddb0" providerId="LiveId" clId="{7CDFC19F-6A86-4CF4-BA49-805F6AF91CCA}" dt="2020-12-05T23:52:09.139" v="1614" actId="20577"/>
        <pc:sldMkLst>
          <pc:docMk/>
          <pc:sldMk cId="567972076" sldId="320"/>
        </pc:sldMkLst>
        <pc:spChg chg="mod">
          <ac:chgData name="" userId="495979f9a431ddb0" providerId="LiveId" clId="{7CDFC19F-6A86-4CF4-BA49-805F6AF91CCA}" dt="2020-12-05T23:50:36.964" v="1383" actId="20577"/>
          <ac:spMkLst>
            <pc:docMk/>
            <pc:sldMk cId="567972076" sldId="320"/>
            <ac:spMk id="2" creationId="{0135FB38-1072-4381-8B6B-EC1EF140AC0F}"/>
          </ac:spMkLst>
        </pc:spChg>
        <pc:spChg chg="mod">
          <ac:chgData name="" userId="495979f9a431ddb0" providerId="LiveId" clId="{7CDFC19F-6A86-4CF4-BA49-805F6AF91CCA}" dt="2020-12-05T23:52:09.139" v="1614" actId="20577"/>
          <ac:spMkLst>
            <pc:docMk/>
            <pc:sldMk cId="567972076" sldId="320"/>
            <ac:spMk id="3" creationId="{F08A1ECC-9939-46F8-ABA1-1251E00328BB}"/>
          </ac:spMkLst>
        </pc:spChg>
      </pc:sldChg>
      <pc:sldChg chg="modSp add">
        <pc:chgData name="" userId="495979f9a431ddb0" providerId="LiveId" clId="{7CDFC19F-6A86-4CF4-BA49-805F6AF91CCA}" dt="2020-12-05T23:54:10.760" v="1699" actId="20577"/>
        <pc:sldMkLst>
          <pc:docMk/>
          <pc:sldMk cId="149906550" sldId="321"/>
        </pc:sldMkLst>
        <pc:spChg chg="mod">
          <ac:chgData name="" userId="495979f9a431ddb0" providerId="LiveId" clId="{7CDFC19F-6A86-4CF4-BA49-805F6AF91CCA}" dt="2020-12-05T23:51:46.278" v="1533" actId="20577"/>
          <ac:spMkLst>
            <pc:docMk/>
            <pc:sldMk cId="149906550" sldId="321"/>
            <ac:spMk id="2" creationId="{0915DA92-DF2C-4686-81B0-325A9A0E877F}"/>
          </ac:spMkLst>
        </pc:spChg>
        <pc:spChg chg="mod">
          <ac:chgData name="" userId="495979f9a431ddb0" providerId="LiveId" clId="{7CDFC19F-6A86-4CF4-BA49-805F6AF91CCA}" dt="2020-12-05T23:54:10.760" v="1699" actId="20577"/>
          <ac:spMkLst>
            <pc:docMk/>
            <pc:sldMk cId="149906550" sldId="321"/>
            <ac:spMk id="3" creationId="{444490AA-80C1-4B5D-B24A-94395FDA0E77}"/>
          </ac:spMkLst>
        </pc:spChg>
      </pc:sldChg>
      <pc:sldChg chg="modSp add">
        <pc:chgData name="" userId="495979f9a431ddb0" providerId="LiveId" clId="{7CDFC19F-6A86-4CF4-BA49-805F6AF91CCA}" dt="2020-12-06T01:09:39.978" v="2083" actId="1036"/>
        <pc:sldMkLst>
          <pc:docMk/>
          <pc:sldMk cId="1996506636" sldId="322"/>
        </pc:sldMkLst>
        <pc:spChg chg="mod">
          <ac:chgData name="" userId="495979f9a431ddb0" providerId="LiveId" clId="{7CDFC19F-6A86-4CF4-BA49-805F6AF91CCA}" dt="2020-12-05T23:57:04.420" v="1854" actId="20577"/>
          <ac:spMkLst>
            <pc:docMk/>
            <pc:sldMk cId="1996506636" sldId="322"/>
            <ac:spMk id="2" creationId="{FFEEA5EA-20D8-4C5B-8210-8A007F6EB24B}"/>
          </ac:spMkLst>
        </pc:spChg>
        <pc:spChg chg="mod">
          <ac:chgData name="" userId="495979f9a431ddb0" providerId="LiveId" clId="{7CDFC19F-6A86-4CF4-BA49-805F6AF91CCA}" dt="2020-12-06T01:09:39.978" v="2083" actId="1036"/>
          <ac:spMkLst>
            <pc:docMk/>
            <pc:sldMk cId="1996506636" sldId="322"/>
            <ac:spMk id="3" creationId="{8E6378F9-DA0F-4EC8-A063-BA9D611FE162}"/>
          </ac:spMkLst>
        </pc:spChg>
      </pc:sldChg>
    </pc:docChg>
  </pc:docChgLst>
  <pc:docChgLst>
    <pc:chgData userId="495979f9a431ddb0" providerId="LiveId" clId="{63950EC9-D041-47ED-BF3C-E35121025AD2}"/>
    <pc:docChg chg="undo custSel addSld delSld modSld">
      <pc:chgData name="" userId="495979f9a431ddb0" providerId="LiveId" clId="{63950EC9-D041-47ED-BF3C-E35121025AD2}" dt="2020-11-08T00:03:41.820" v="5413" actId="20577"/>
      <pc:docMkLst>
        <pc:docMk/>
      </pc:docMkLst>
      <pc:sldChg chg="addSp delSp modSp">
        <pc:chgData name="" userId="495979f9a431ddb0" providerId="LiveId" clId="{63950EC9-D041-47ED-BF3C-E35121025AD2}" dt="2020-11-08T00:03:41.820" v="5413" actId="20577"/>
        <pc:sldMkLst>
          <pc:docMk/>
          <pc:sldMk cId="4232748695" sldId="307"/>
        </pc:sldMkLst>
        <pc:spChg chg="mod">
          <ac:chgData name="" userId="495979f9a431ddb0" providerId="LiveId" clId="{63950EC9-D041-47ED-BF3C-E35121025AD2}" dt="2020-11-08T00:03:18.226" v="5316" actId="14100"/>
          <ac:spMkLst>
            <pc:docMk/>
            <pc:sldMk cId="4232748695" sldId="307"/>
            <ac:spMk id="2" creationId="{5A65D729-DADB-4B50-B8E6-4B7810C8C938}"/>
          </ac:spMkLst>
        </pc:spChg>
        <pc:spChg chg="mod">
          <ac:chgData name="" userId="495979f9a431ddb0" providerId="LiveId" clId="{63950EC9-D041-47ED-BF3C-E35121025AD2}" dt="2020-11-08T00:03:41.820" v="5413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63950EC9-D041-47ED-BF3C-E35121025AD2}" dt="2020-11-08T00:02:57.670" v="5312"/>
          <ac:spMkLst>
            <pc:docMk/>
            <pc:sldMk cId="4232748695" sldId="307"/>
            <ac:spMk id="6" creationId="{44A417E2-C917-44ED-91F6-850AAE6D8142}"/>
          </ac:spMkLst>
        </pc:spChg>
        <pc:picChg chg="add mod modCrop">
          <ac:chgData name="" userId="495979f9a431ddb0" providerId="LiveId" clId="{63950EC9-D041-47ED-BF3C-E35121025AD2}" dt="2020-11-08T00:03:14.864" v="5315" actId="1076"/>
          <ac:picMkLst>
            <pc:docMk/>
            <pc:sldMk cId="4232748695" sldId="307"/>
            <ac:picMk id="5" creationId="{4109D833-13E6-4D80-BBBE-C91E3D290D7A}"/>
          </ac:picMkLst>
        </pc:picChg>
        <pc:picChg chg="del">
          <ac:chgData name="" userId="495979f9a431ddb0" providerId="LiveId" clId="{63950EC9-D041-47ED-BF3C-E35121025AD2}" dt="2020-11-08T00:02:55.277" v="5311" actId="478"/>
          <ac:picMkLst>
            <pc:docMk/>
            <pc:sldMk cId="4232748695" sldId="307"/>
            <ac:picMk id="7" creationId="{DB45602A-E1AF-4B60-BBF6-8FBF4DFC2F3B}"/>
          </ac:picMkLst>
        </pc:picChg>
      </pc:sldChg>
    </pc:docChg>
  </pc:docChgLst>
  <pc:docChgLst>
    <pc:chgData userId="495979f9a431ddb0" providerId="LiveId" clId="{3913A029-EDC7-4AB9-981C-83967A5E30BD}"/>
    <pc:docChg chg="undo custSel addSld delSld modSld">
      <pc:chgData name="" userId="495979f9a431ddb0" providerId="LiveId" clId="{3913A029-EDC7-4AB9-981C-83967A5E30BD}" dt="2020-11-15T04:48:11.744" v="3330"/>
      <pc:docMkLst>
        <pc:docMk/>
      </pc:docMkLst>
      <pc:sldChg chg="modSp">
        <pc:chgData name="" userId="495979f9a431ddb0" providerId="LiveId" clId="{3913A029-EDC7-4AB9-981C-83967A5E30BD}" dt="2020-11-14T23:42:31.682" v="19" actId="20577"/>
        <pc:sldMkLst>
          <pc:docMk/>
          <pc:sldMk cId="1753943686" sldId="298"/>
        </pc:sldMkLst>
        <pc:spChg chg="mod">
          <ac:chgData name="" userId="495979f9a431ddb0" providerId="LiveId" clId="{3913A029-EDC7-4AB9-981C-83967A5E30BD}" dt="2020-11-14T23:42:31.682" v="19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3913A029-EDC7-4AB9-981C-83967A5E30BD}" dt="2020-11-14T23:45:30.615" v="135" actId="1076"/>
        <pc:sldMkLst>
          <pc:docMk/>
          <pc:sldMk cId="3777021594" sldId="303"/>
        </pc:sldMkLst>
        <pc:spChg chg="mod">
          <ac:chgData name="" userId="495979f9a431ddb0" providerId="LiveId" clId="{3913A029-EDC7-4AB9-981C-83967A5E30BD}" dt="2020-11-14T23:45:30.615" v="135" actId="1076"/>
          <ac:spMkLst>
            <pc:docMk/>
            <pc:sldMk cId="3777021594" sldId="303"/>
            <ac:spMk id="4" creationId="{42AB8753-3567-42F2-B093-221A3A3BC7FA}"/>
          </ac:spMkLst>
        </pc:spChg>
        <pc:spChg chg="mod">
          <ac:chgData name="" userId="495979f9a431ddb0" providerId="LiveId" clId="{3913A029-EDC7-4AB9-981C-83967A5E30BD}" dt="2020-11-14T23:44:38.253" v="130" actId="20577"/>
          <ac:spMkLst>
            <pc:docMk/>
            <pc:sldMk cId="3777021594" sldId="303"/>
            <ac:spMk id="8" creationId="{7D2C9FD9-6243-4952-ABA6-E5D86D00A124}"/>
          </ac:spMkLst>
        </pc:spChg>
        <pc:picChg chg="add mod">
          <ac:chgData name="" userId="495979f9a431ddb0" providerId="LiveId" clId="{3913A029-EDC7-4AB9-981C-83967A5E30BD}" dt="2020-11-14T23:45:21.559" v="132" actId="1076"/>
          <ac:picMkLst>
            <pc:docMk/>
            <pc:sldMk cId="3777021594" sldId="303"/>
            <ac:picMk id="3" creationId="{7B6AD923-BBD3-446E-844E-9BAB6BE29FB2}"/>
          </ac:picMkLst>
        </pc:picChg>
        <pc:picChg chg="del">
          <ac:chgData name="" userId="495979f9a431ddb0" providerId="LiveId" clId="{3913A029-EDC7-4AB9-981C-83967A5E30BD}" dt="2020-11-14T23:44:18.842" v="22" actId="478"/>
          <ac:picMkLst>
            <pc:docMk/>
            <pc:sldMk cId="3777021594" sldId="303"/>
            <ac:picMk id="5" creationId="{20C6721E-1E3C-486F-9177-9D0CBD6B0DAB}"/>
          </ac:picMkLst>
        </pc:picChg>
      </pc:sldChg>
      <pc:sldChg chg="addSp delSp modSp">
        <pc:chgData name="" userId="495979f9a431ddb0" providerId="LiveId" clId="{3913A029-EDC7-4AB9-981C-83967A5E30BD}" dt="2020-11-15T02:06:54.139" v="1493" actId="20577"/>
        <pc:sldMkLst>
          <pc:docMk/>
          <pc:sldMk cId="4232748695" sldId="307"/>
        </pc:sldMkLst>
        <pc:spChg chg="mod">
          <ac:chgData name="" userId="495979f9a431ddb0" providerId="LiveId" clId="{3913A029-EDC7-4AB9-981C-83967A5E30BD}" dt="2020-11-15T02:04:22.532" v="1123" actId="14100"/>
          <ac:spMkLst>
            <pc:docMk/>
            <pc:sldMk cId="4232748695" sldId="307"/>
            <ac:spMk id="2" creationId="{5A65D729-DADB-4B50-B8E6-4B7810C8C938}"/>
          </ac:spMkLst>
        </pc:spChg>
        <pc:spChg chg="mod">
          <ac:chgData name="" userId="495979f9a431ddb0" providerId="LiveId" clId="{3913A029-EDC7-4AB9-981C-83967A5E30BD}" dt="2020-11-15T02:06:54.139" v="1493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3913A029-EDC7-4AB9-981C-83967A5E30BD}" dt="2020-11-15T01:56:37.309" v="804" actId="114"/>
          <ac:spMkLst>
            <pc:docMk/>
            <pc:sldMk cId="4232748695" sldId="307"/>
            <ac:spMk id="6" creationId="{44A417E2-C917-44ED-91F6-850AAE6D8142}"/>
          </ac:spMkLst>
        </pc:spChg>
        <pc:picChg chg="add mod">
          <ac:chgData name="" userId="495979f9a431ddb0" providerId="LiveId" clId="{3913A029-EDC7-4AB9-981C-83967A5E30BD}" dt="2020-11-15T01:56:34.614" v="802" actId="1076"/>
          <ac:picMkLst>
            <pc:docMk/>
            <pc:sldMk cId="4232748695" sldId="307"/>
            <ac:picMk id="5" creationId="{EC0C3928-68B5-4961-8262-55EC289AD426}"/>
          </ac:picMkLst>
        </pc:picChg>
        <pc:picChg chg="del">
          <ac:chgData name="" userId="495979f9a431ddb0" providerId="LiveId" clId="{3913A029-EDC7-4AB9-981C-83967A5E30BD}" dt="2020-11-15T01:56:28.845" v="800" actId="478"/>
          <ac:picMkLst>
            <pc:docMk/>
            <pc:sldMk cId="4232748695" sldId="307"/>
            <ac:picMk id="7" creationId="{042F7335-1B0B-4CA7-9238-5A6269947D83}"/>
          </ac:picMkLst>
        </pc:picChg>
      </pc:sldChg>
    </pc:docChg>
  </pc:docChgLst>
</pc:chgInfo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BC728-6545-4BDD-9700-C81D209CB4A3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4E09B-D387-461D-A434-2C7C03FEB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83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8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57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17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7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3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6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19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9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25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30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3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1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7556-5D36-45E7-A0D3-892938A1C73C}" type="datetimeFigureOut">
              <a:rPr lang="en-US" smtClean="0"/>
              <a:t>12/5/2020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2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anniespratt?utm_source=unsplash&amp;utm_medium=referral&amp;utm_content=creditCopyTex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hyperlink" Target="https://unsplash.com/s/photos/learning?utm_source=unsplash&amp;utm_medium=referral&amp;utm_content=creditCopyTex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reinhartjulian?utm_source=unsplash&amp;utm_medium=referral&amp;utm_content=creditCopyTex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hyperlink" Target="https://unsplash.com/s/photos/study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pc="300" dirty="0"/>
              <a:t>CS 533</a:t>
            </a:r>
            <a:br>
              <a:rPr lang="en-US" spc="300" dirty="0"/>
            </a:br>
            <a:r>
              <a:rPr lang="en-US" b="1" spc="300" dirty="0"/>
              <a:t>INTRO TO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Michael Ekstrand</a:t>
            </a:r>
          </a:p>
        </p:txBody>
      </p:sp>
      <p:pic>
        <p:nvPicPr>
          <p:cNvPr id="5" name="Picture 4" descr="Boise State University logo.">
            <a:extLst>
              <a:ext uri="{FF2B5EF4-FFF2-40B4-BE49-F238E27FC236}">
                <a16:creationId xmlns:a16="http://schemas.microsoft.com/office/drawing/2014/main" id="{096C3644-A821-458C-8D93-4667BA67C5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8283" y="4632986"/>
            <a:ext cx="3635433" cy="11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9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5DA92-DF2C-4686-81B0-325A9A0E8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Causal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490AA-80C1-4B5D-B24A-94395FDA0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Book: </a:t>
            </a:r>
            <a:r>
              <a:rPr lang="en-US" i="1" dirty="0"/>
              <a:t>Counterfactuals and Causal Inference</a:t>
            </a:r>
            <a:r>
              <a:rPr lang="en-US" dirty="0"/>
              <a:t> (Morgan &amp; Winship)</a:t>
            </a:r>
          </a:p>
          <a:p>
            <a:r>
              <a:rPr lang="en-US" dirty="0"/>
              <a:t>ECON 522: Advanced Econometrics</a:t>
            </a:r>
          </a:p>
        </p:txBody>
      </p:sp>
    </p:spTree>
    <p:extLst>
      <p:ext uri="{BB962C8B-B14F-4D97-AF65-F5344CB8AC3E}">
        <p14:creationId xmlns:p14="http://schemas.microsoft.com/office/powerpoint/2010/main" val="149906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EA5EA-20D8-4C5B-8210-8A007F6EB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Critical Perspectives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378F9-DA0F-4EC8-A063-BA9D611FE1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9781"/>
            <a:ext cx="10515600" cy="4351338"/>
          </a:xfrm>
        </p:spPr>
        <p:txBody>
          <a:bodyPr/>
          <a:lstStyle/>
          <a:p>
            <a:r>
              <a:rPr lang="en-US" dirty="0"/>
              <a:t>Book: </a:t>
            </a:r>
            <a:r>
              <a:rPr lang="en-US" i="1" dirty="0"/>
              <a:t>Data Feminism</a:t>
            </a:r>
            <a:r>
              <a:rPr lang="en-US" dirty="0"/>
              <a:t> (</a:t>
            </a:r>
            <a:r>
              <a:rPr lang="en-US" dirty="0" err="1"/>
              <a:t>D’Ignazio</a:t>
            </a:r>
            <a:r>
              <a:rPr lang="en-US" dirty="0"/>
              <a:t> &amp; Klein)</a:t>
            </a:r>
          </a:p>
          <a:p>
            <a:r>
              <a:rPr lang="en-US" dirty="0"/>
              <a:t>Book: </a:t>
            </a:r>
            <a:r>
              <a:rPr lang="en-US" i="1" dirty="0"/>
              <a:t>Data, Now Bigger And Better</a:t>
            </a:r>
          </a:p>
          <a:p>
            <a:r>
              <a:rPr lang="en-US" dirty="0"/>
              <a:t>Book: </a:t>
            </a:r>
            <a:r>
              <a:rPr lang="en-US" i="1" dirty="0"/>
              <a:t>Introduction to Science and Technology </a:t>
            </a:r>
            <a:r>
              <a:rPr lang="en-US" i="1" dirty="0" err="1"/>
              <a:t>Sudies</a:t>
            </a:r>
            <a:r>
              <a:rPr lang="en-US" dirty="0"/>
              <a:t> (</a:t>
            </a:r>
            <a:r>
              <a:rPr lang="en-US" dirty="0" err="1"/>
              <a:t>Sismondo</a:t>
            </a:r>
            <a:r>
              <a:rPr lang="en-US" dirty="0"/>
              <a:t>)</a:t>
            </a:r>
          </a:p>
          <a:p>
            <a:r>
              <a:rPr lang="en-US" dirty="0"/>
              <a:t>Keyword: Critical Data Studies</a:t>
            </a:r>
          </a:p>
        </p:txBody>
      </p:sp>
    </p:spTree>
    <p:extLst>
      <p:ext uri="{BB962C8B-B14F-4D97-AF65-F5344CB8AC3E}">
        <p14:creationId xmlns:p14="http://schemas.microsoft.com/office/powerpoint/2010/main" val="1996506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5D729-DADB-4B50-B8E6-4B7810C8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41869" y="365125"/>
            <a:ext cx="4711931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BA0EB-5D84-4439-8FF0-4CF155163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1869" y="1825625"/>
            <a:ext cx="471193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This class lays a foundation for you to integrate further knowledge.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Never stop learning new things.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A417E2-C917-44ED-91F6-850AAE6D8142}"/>
              </a:ext>
            </a:extLst>
          </p:cNvPr>
          <p:cNvSpPr txBox="1"/>
          <p:nvPr/>
        </p:nvSpPr>
        <p:spPr>
          <a:xfrm>
            <a:off x="6641869" y="6127699"/>
            <a:ext cx="527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Photo by </a:t>
            </a:r>
            <a:r>
              <a:rPr lang="en-US" i="1" dirty="0">
                <a:hlinkClick r:id="rId3"/>
              </a:rPr>
              <a:t>Annie Spratt</a:t>
            </a:r>
            <a:r>
              <a:rPr lang="en-US" i="1" dirty="0"/>
              <a:t> on </a:t>
            </a:r>
            <a:r>
              <a:rPr lang="en-US" i="1" dirty="0" err="1">
                <a:hlinkClick r:id="rId4"/>
              </a:rPr>
              <a:t>Unsplash</a:t>
            </a:r>
            <a:endParaRPr lang="en-US" i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8AA4B5-8E06-4B87-841C-99C3AD33D3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36" r="20006"/>
          <a:stretch/>
        </p:blipFill>
        <p:spPr>
          <a:xfrm>
            <a:off x="0" y="0"/>
            <a:ext cx="64866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48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D021-0B39-4137-9D4A-4B98D219A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LEARN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37805-C9A2-44F9-A934-F3955F1DD5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3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6FD0E96-13A0-4867-B224-E632518A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2C9FD9-6243-4952-ABA6-E5D86D00A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506096" cy="4351338"/>
          </a:xfrm>
        </p:spPr>
        <p:txBody>
          <a:bodyPr>
            <a:normAutofit/>
          </a:bodyPr>
          <a:lstStyle/>
          <a:p>
            <a:r>
              <a:rPr lang="en-US" dirty="0"/>
              <a:t>Know topics and software to study for expanding your data science skills.</a:t>
            </a:r>
          </a:p>
          <a:p>
            <a:r>
              <a:rPr lang="en-US" dirty="0"/>
              <a:t>Select the classes to take to complete your graduate degree.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AB8753-3567-42F2-B093-221A3A3BC7FA}"/>
              </a:ext>
            </a:extLst>
          </p:cNvPr>
          <p:cNvSpPr txBox="1"/>
          <p:nvPr/>
        </p:nvSpPr>
        <p:spPr>
          <a:xfrm>
            <a:off x="3272858" y="6085551"/>
            <a:ext cx="4106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Photo by </a:t>
            </a:r>
            <a:r>
              <a:rPr lang="en-US" i="1" dirty="0">
                <a:hlinkClick r:id="rId3"/>
              </a:rPr>
              <a:t>Reinhart Julian</a:t>
            </a:r>
            <a:r>
              <a:rPr lang="en-US" i="1" dirty="0"/>
              <a:t> on </a:t>
            </a:r>
            <a:r>
              <a:rPr lang="en-US" i="1" dirty="0" err="1">
                <a:hlinkClick r:id="rId4"/>
              </a:rPr>
              <a:t>Unsplash</a:t>
            </a:r>
            <a:endParaRPr lang="en-US" i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EFCF65E-F722-4585-A27A-0E153C7C92E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90"/>
          <a:stretch/>
        </p:blipFill>
        <p:spPr>
          <a:xfrm>
            <a:off x="7610302" y="0"/>
            <a:ext cx="45816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2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77B55-6E50-4F93-B9D8-07625C54F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and Statistics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63A239-FF85-4E9F-B2E1-3FA7F93C08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 534: Machine Learning</a:t>
            </a:r>
          </a:p>
          <a:p>
            <a:r>
              <a:rPr lang="en-US" dirty="0"/>
              <a:t>Math 562: Probability and Statistics II</a:t>
            </a:r>
          </a:p>
          <a:p>
            <a:r>
              <a:rPr lang="en-US" dirty="0"/>
              <a:t>Math 572: Computational Statistics</a:t>
            </a:r>
          </a:p>
          <a:p>
            <a:r>
              <a:rPr lang="en-US" dirty="0"/>
              <a:t>Math 573: Time Series Analysis</a:t>
            </a:r>
          </a:p>
        </p:txBody>
      </p:sp>
    </p:spTree>
    <p:extLst>
      <p:ext uri="{BB962C8B-B14F-4D97-AF65-F5344CB8AC3E}">
        <p14:creationId xmlns:p14="http://schemas.microsoft.com/office/powerpoint/2010/main" val="2185652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B1A96-3BC5-43B3-B246-EE207A05E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7F029-7DE1-45E4-A580-95366A788F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 536: Natural Language Processing</a:t>
            </a:r>
          </a:p>
          <a:p>
            <a:r>
              <a:rPr lang="en-US" dirty="0"/>
              <a:t>CS 537: Introduction to Information Retrieval</a:t>
            </a:r>
          </a:p>
          <a:p>
            <a:r>
              <a:rPr lang="en-US" dirty="0"/>
              <a:t>Read about NLP and IR</a:t>
            </a:r>
          </a:p>
        </p:txBody>
      </p:sp>
    </p:spTree>
    <p:extLst>
      <p:ext uri="{BB962C8B-B14F-4D97-AF65-F5344CB8AC3E}">
        <p14:creationId xmlns:p14="http://schemas.microsoft.com/office/powerpoint/2010/main" val="3198299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643DA-D1D4-44CF-9BE5-DADAB1C24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A2C173-337C-491D-9078-96C002A09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Social media: CS539, read papers in ICWSM &amp; CSCW</a:t>
            </a:r>
          </a:p>
          <a:p>
            <a:r>
              <a:rPr lang="en-US" dirty="0"/>
              <a:t>Information retrieval: CS 537 &amp; 637</a:t>
            </a:r>
          </a:p>
          <a:p>
            <a:r>
              <a:rPr lang="en-US" dirty="0"/>
              <a:t>Recommendation &amp; personalization: CS 538</a:t>
            </a:r>
          </a:p>
        </p:txBody>
      </p:sp>
    </p:spTree>
    <p:extLst>
      <p:ext uri="{BB962C8B-B14F-4D97-AF65-F5344CB8AC3E}">
        <p14:creationId xmlns:p14="http://schemas.microsoft.com/office/powerpoint/2010/main" val="4892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49EC8-6F41-4700-B2DF-9DB8D236EA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353B3-7406-49AF-ADC9-40293FCC0B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 573: Advanced Software Engineering</a:t>
            </a:r>
          </a:p>
          <a:p>
            <a:r>
              <a:rPr lang="en-US" dirty="0"/>
              <a:t>Study programming practices &amp; software engineering</a:t>
            </a:r>
          </a:p>
          <a:p>
            <a:r>
              <a:rPr lang="en-US" dirty="0"/>
              <a:t>Practice, practice, practice</a:t>
            </a:r>
          </a:p>
          <a:p>
            <a:r>
              <a:rPr lang="en-US" dirty="0"/>
              <a:t>Think about your code’s readability &amp; effectiveness</a:t>
            </a:r>
          </a:p>
        </p:txBody>
      </p:sp>
    </p:spTree>
    <p:extLst>
      <p:ext uri="{BB962C8B-B14F-4D97-AF65-F5344CB8AC3E}">
        <p14:creationId xmlns:p14="http://schemas.microsoft.com/office/powerpoint/2010/main" val="12297580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E1D3A-0636-43E5-9631-D96382D0C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683D24-5542-49DC-8822-AA2C5206C0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 633: Deep Learning</a:t>
            </a:r>
          </a:p>
          <a:p>
            <a:r>
              <a:rPr lang="en-US" dirty="0"/>
              <a:t>Software: TensorFlow, </a:t>
            </a:r>
            <a:r>
              <a:rPr lang="en-US" dirty="0" err="1"/>
              <a:t>PyTorch</a:t>
            </a:r>
            <a:endParaRPr lang="en-US" dirty="0"/>
          </a:p>
          <a:p>
            <a:pPr lvl="1"/>
            <a:r>
              <a:rPr lang="en-US" dirty="0"/>
              <a:t>“Modular differentiable programming”</a:t>
            </a:r>
          </a:p>
        </p:txBody>
      </p:sp>
    </p:spTree>
    <p:extLst>
      <p:ext uri="{BB962C8B-B14F-4D97-AF65-F5344CB8AC3E}">
        <p14:creationId xmlns:p14="http://schemas.microsoft.com/office/powerpoint/2010/main" val="4006948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5FB38-1072-4381-8B6B-EC1EF140A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Bayesian Inference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A1ECC-9939-46F8-ABA1-1251E0032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I’m a Bayesian. Mostly.</a:t>
            </a:r>
          </a:p>
          <a:p>
            <a:r>
              <a:rPr lang="en-US" dirty="0"/>
              <a:t>Book: </a:t>
            </a:r>
            <a:r>
              <a:rPr lang="en-US" i="1" dirty="0"/>
              <a:t>Statistical Rethinking</a:t>
            </a:r>
            <a:r>
              <a:rPr lang="en-US" dirty="0"/>
              <a:t> (</a:t>
            </a:r>
            <a:r>
              <a:rPr lang="en-US" dirty="0" err="1"/>
              <a:t>McElreath</a:t>
            </a:r>
            <a:r>
              <a:rPr lang="en-US" dirty="0"/>
              <a:t>)</a:t>
            </a:r>
          </a:p>
          <a:p>
            <a:r>
              <a:rPr lang="en-US" dirty="0"/>
              <a:t>Software: STAN or PyMC3</a:t>
            </a:r>
          </a:p>
        </p:txBody>
      </p:sp>
    </p:spTree>
    <p:extLst>
      <p:ext uri="{BB962C8B-B14F-4D97-AF65-F5344CB8AC3E}">
        <p14:creationId xmlns:p14="http://schemas.microsoft.com/office/powerpoint/2010/main" val="567972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E3436"/>
      </a:dk2>
      <a:lt2>
        <a:srgbClr val="F6F6F5"/>
      </a:lt2>
      <a:accent1>
        <a:srgbClr val="0033A0"/>
      </a:accent1>
      <a:accent2>
        <a:srgbClr val="D64309"/>
      </a:accent2>
      <a:accent3>
        <a:srgbClr val="4E9A06"/>
      </a:accent3>
      <a:accent4>
        <a:srgbClr val="5C3566"/>
      </a:accent4>
      <a:accent5>
        <a:srgbClr val="C4A000"/>
      </a:accent5>
      <a:accent6>
        <a:srgbClr val="8F5902"/>
      </a:accent6>
      <a:hlink>
        <a:srgbClr val="406098"/>
      </a:hlink>
      <a:folHlink>
        <a:srgbClr val="75507B"/>
      </a:folHlink>
    </a:clrScheme>
    <a:fontScheme name="Boise State">
      <a:majorFont>
        <a:latin typeface="Oswald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20040</TotalTime>
  <Words>264</Words>
  <Application>Microsoft Office PowerPoint</Application>
  <PresentationFormat>Widescreen</PresentationFormat>
  <Paragraphs>50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Oswald</vt:lpstr>
      <vt:lpstr>Calibri</vt:lpstr>
      <vt:lpstr>Arial</vt:lpstr>
      <vt:lpstr>Lato</vt:lpstr>
      <vt:lpstr>Office Theme</vt:lpstr>
      <vt:lpstr>CS 533 INTRO TO DATA SCIENCE</vt:lpstr>
      <vt:lpstr>THINGS TO LEARN</vt:lpstr>
      <vt:lpstr>Learning Outcomes</vt:lpstr>
      <vt:lpstr>Machine Learning and Statistics</vt:lpstr>
      <vt:lpstr>Working with Text</vt:lpstr>
      <vt:lpstr>Application Areas</vt:lpstr>
      <vt:lpstr>Software Development</vt:lpstr>
      <vt:lpstr>Advanced ML</vt:lpstr>
      <vt:lpstr>Bayesian Inference</vt:lpstr>
      <vt:lpstr>Causal Inference</vt:lpstr>
      <vt:lpstr>Critical Perspectives</vt:lpstr>
      <vt:lpstr>Wrapping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Generated Primary Keys</dc:title>
  <dc:creator>Michael Ekstrand</dc:creator>
  <cp:lastModifiedBy>Michael Ekstrand</cp:lastModifiedBy>
  <cp:revision>595</cp:revision>
  <dcterms:created xsi:type="dcterms:W3CDTF">2020-03-17T14:53:53Z</dcterms:created>
  <dcterms:modified xsi:type="dcterms:W3CDTF">2020-12-06T03:45:42Z</dcterms:modified>
</cp:coreProperties>
</file>

<file path=docProps/thumbnail.jpeg>
</file>